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9193582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Full Send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medium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Rear of shooting area should be 30’ across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9ECE5CF-8264-4440-B4EB-86BDBB68D4CB}"/>
              </a:ext>
            </a:extLst>
          </p:cNvPr>
          <p:cNvPicPr>
            <a:picLocks noChangeAspect="1"/>
          </p:cNvPicPr>
          <p:nvPr/>
        </p:nvPicPr>
        <p:blipFill>
          <a:blip r:embed="rId5"/>
          <a:stretch>
            <a:fillRect/>
          </a:stretch>
        </p:blipFill>
        <p:spPr>
          <a:xfrm>
            <a:off x="180476" y="3640822"/>
            <a:ext cx="7030946" cy="30783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Full Send</a:t>
            </a:r>
          </a:p>
          <a:p>
            <a:pPr algn="ctr"/>
            <a:r>
              <a:rPr lang="en-US" b="1" dirty="0"/>
              <a:t>Written Stage Briefing</a:t>
            </a:r>
          </a:p>
          <a:p>
            <a:r>
              <a:rPr lang="en-US" dirty="0"/>
              <a:t>Full Send is a 30 round, 150 point, Comstock course of fire. There are 14 IPSC targets and 2 mini poppers. The best 2 hits on paper will score, and steel must fall to score. The start signal is audible.</a:t>
            </a:r>
          </a:p>
          <a:p>
            <a:endParaRPr lang="en-US" dirty="0"/>
          </a:p>
          <a:p>
            <a:r>
              <a:rPr lang="en-US" dirty="0"/>
              <a:t>The left swinger is activated by the left popper and the right swinger is activated by the right popper. Both swingers are visible at rest and must be activated before being engaged. Please check the activators prior to walkthrough and set them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1496</TotalTime>
  <Words>209</Words>
  <Application>Microsoft Office PowerPoint</Application>
  <PresentationFormat>Custom</PresentationFormat>
  <Paragraphs>24</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2020-11-18T23:15:06Z</dcterms:modified>
  <cp:category>Shooting</cp:category>
</cp:coreProperties>
</file>